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8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9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86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1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AAA7FCC-2542-4C9D-B695-3DD71C4E70CC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E3D2331-AD9E-4509-A00B-EE21D493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36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017" y="4304714"/>
            <a:ext cx="10170940" cy="2391508"/>
          </a:xfrm>
        </p:spPr>
        <p:txBody>
          <a:bodyPr/>
          <a:lstStyle/>
          <a:p>
            <a:r>
              <a:rPr lang="en-US" sz="2800" b="1" dirty="0" smtClean="0"/>
              <a:t>GRADE -08</a:t>
            </a:r>
          </a:p>
          <a:p>
            <a:r>
              <a:rPr lang="en-US" b="1" dirty="0" smtClean="0"/>
              <a:t>COMPETANCY -06</a:t>
            </a:r>
          </a:p>
          <a:p>
            <a:r>
              <a:rPr lang="en-US" b="1" dirty="0" smtClean="0"/>
              <a:t>COMPETANCY LEVEL -6.1</a:t>
            </a:r>
          </a:p>
          <a:p>
            <a:r>
              <a:rPr lang="en-US" b="1" dirty="0" smtClean="0"/>
              <a:t>MINUWANGODA ZONAL EDUCATION OFFICE.</a:t>
            </a:r>
          </a:p>
          <a:p>
            <a:r>
              <a:rPr lang="en-US" b="1" dirty="0" smtClean="0"/>
              <a:t>E-IGENUM PIYASA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7" y="98474"/>
            <a:ext cx="9481624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53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323557"/>
            <a:ext cx="10691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Fill in the blanks to complete the sentences. Use Present Passive voice.(am/is/are + v.p.p)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437" y="1392702"/>
            <a:ext cx="111275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1.Class ……………………by the students.(arrange)</a:t>
            </a:r>
          </a:p>
          <a:p>
            <a:endParaRPr lang="en-US" sz="2800" dirty="0"/>
          </a:p>
          <a:p>
            <a:r>
              <a:rPr lang="en-US" sz="2800" dirty="0" smtClean="0"/>
              <a:t>2.Flowers…………………..by Kamani (bring)</a:t>
            </a:r>
          </a:p>
          <a:p>
            <a:endParaRPr lang="en-US" sz="2800" dirty="0"/>
          </a:p>
          <a:p>
            <a:r>
              <a:rPr lang="en-US" sz="2800" dirty="0" smtClean="0"/>
              <a:t>3. Floor…………………..by Ayami. (sweep)</a:t>
            </a:r>
          </a:p>
          <a:p>
            <a:endParaRPr lang="en-US" sz="2800" dirty="0"/>
          </a:p>
          <a:p>
            <a:r>
              <a:rPr lang="en-US" sz="2800" dirty="0" smtClean="0"/>
              <a:t>4. I ………………………by Zeena. (help)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5. Cob webs………………by the boys. (clean)</a:t>
            </a:r>
          </a:p>
          <a:p>
            <a:endParaRPr lang="en-US" sz="2800" dirty="0"/>
          </a:p>
          <a:p>
            <a:r>
              <a:rPr lang="en-US" sz="2800" dirty="0" smtClean="0"/>
              <a:t>6.Register………………by the monitor. (bring)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5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034" y="631064"/>
            <a:ext cx="109599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Desks …………………..by the girls.(arrange)</a:t>
            </a:r>
          </a:p>
          <a:p>
            <a:endParaRPr lang="en-US" sz="2800" dirty="0"/>
          </a:p>
          <a:p>
            <a:r>
              <a:rPr lang="en-US" sz="2800" dirty="0" smtClean="0"/>
              <a:t>8. Waste………………..into the bins.(put)</a:t>
            </a:r>
          </a:p>
          <a:p>
            <a:endParaRPr lang="en-US" sz="2800" dirty="0"/>
          </a:p>
          <a:p>
            <a:r>
              <a:rPr lang="en-US" sz="2800" dirty="0" smtClean="0"/>
              <a:t>9.Lessons…………………….by the teachers. (teach)</a:t>
            </a:r>
          </a:p>
          <a:p>
            <a:endParaRPr lang="en-US" sz="2800" dirty="0"/>
          </a:p>
          <a:p>
            <a:r>
              <a:rPr lang="en-US" sz="2800" dirty="0" smtClean="0"/>
              <a:t>10.Cupboards ………………….by </a:t>
            </a:r>
            <a:r>
              <a:rPr lang="en-US" sz="2800" dirty="0" err="1" smtClean="0"/>
              <a:t>Chathura</a:t>
            </a:r>
            <a:r>
              <a:rPr lang="en-US" sz="2800" dirty="0" smtClean="0"/>
              <a:t>. (dust)</a:t>
            </a:r>
          </a:p>
        </p:txBody>
      </p:sp>
    </p:spTree>
    <p:extLst>
      <p:ext uri="{BB962C8B-B14F-4D97-AF65-F5344CB8AC3E}">
        <p14:creationId xmlns:p14="http://schemas.microsoft.com/office/powerpoint/2010/main" val="87930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6" y="956602"/>
            <a:ext cx="11320323" cy="46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0" y="1069143"/>
            <a:ext cx="11812651" cy="39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6" y="400114"/>
            <a:ext cx="9672032" cy="62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9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6" y="750266"/>
            <a:ext cx="10683264" cy="5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020" y="2511380"/>
            <a:ext cx="5718219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Thank you!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941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37736"/>
            <a:ext cx="6189783" cy="97045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smtClean="0"/>
              <a:t>What is passive voice?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46516"/>
            <a:ext cx="10917134" cy="405875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use passive voice when the doer(subject) is unimportant. </a:t>
            </a:r>
          </a:p>
          <a:p>
            <a:pPr marL="3690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Rice is cooked.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use passive voice mostly in formal texts.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we want to say who performs the action in passive we use “by”</a:t>
            </a:r>
          </a:p>
          <a:p>
            <a:pPr marL="3690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Rice is cooked by mother.</a:t>
            </a:r>
          </a:p>
          <a:p>
            <a:pPr marL="3690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Passive voice does not change the contextual meaning.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2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311" y="773723"/>
            <a:ext cx="7484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play football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2535" y="3812345"/>
            <a:ext cx="9467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 played </a:t>
            </a:r>
            <a:r>
              <a:rPr lang="en-US" sz="6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me.</a:t>
            </a:r>
            <a:endParaRPr lang="en-US" sz="6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10486" y="2025748"/>
            <a:ext cx="3601329" cy="209608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83877" y="2029821"/>
            <a:ext cx="2757268" cy="210608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86597" y="2024824"/>
            <a:ext cx="7343335" cy="209701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2536" y="612133"/>
            <a:ext cx="9355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                     Object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7618" y="4920341"/>
            <a:ext cx="241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Object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4296" y="5212728"/>
            <a:ext cx="2053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Auxiliary verb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5289673"/>
            <a:ext cx="165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verb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2313" y="5165193"/>
            <a:ext cx="233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subject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403188" y="4768948"/>
            <a:ext cx="14067" cy="5207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594165" y="4114519"/>
            <a:ext cx="195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(Passive)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2474" y="1645920"/>
            <a:ext cx="244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(Active)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177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323557"/>
            <a:ext cx="917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Passive voice (Simple Present)</a:t>
            </a:r>
            <a:endParaRPr 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665" y="1420836"/>
            <a:ext cx="741367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(am/is/are/ +verb past participle 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2535" y="2672862"/>
            <a:ext cx="9115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Mother cooks rice in the kitchen.</a:t>
            </a:r>
          </a:p>
          <a:p>
            <a:endParaRPr lang="en-US" sz="3600" dirty="0"/>
          </a:p>
          <a:p>
            <a:r>
              <a:rPr lang="en-US" sz="3600" u="sng" dirty="0" smtClean="0"/>
              <a:t>Rice</a:t>
            </a:r>
            <a:r>
              <a:rPr lang="en-US" sz="3600" dirty="0" smtClean="0"/>
              <a:t> </a:t>
            </a:r>
            <a:r>
              <a:rPr lang="en-US" sz="3600" u="sng" dirty="0" smtClean="0"/>
              <a:t>is cooked</a:t>
            </a:r>
            <a:r>
              <a:rPr lang="en-US" sz="3600" dirty="0" smtClean="0"/>
              <a:t> </a:t>
            </a:r>
            <a:r>
              <a:rPr lang="en-US" sz="3600" u="sng" dirty="0" smtClean="0"/>
              <a:t>by mother</a:t>
            </a:r>
            <a:r>
              <a:rPr lang="en-US" sz="3600" dirty="0" smtClean="0"/>
              <a:t> in the kitchen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-29542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448972" y="3137095"/>
            <a:ext cx="2771336" cy="815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49637" y="3151163"/>
            <a:ext cx="28135" cy="815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31852" y="3165230"/>
            <a:ext cx="3235570" cy="801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1348" y="4368788"/>
            <a:ext cx="6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5363" y="4318657"/>
            <a:ext cx="5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9034" y="4318657"/>
            <a:ext cx="5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" y="717452"/>
            <a:ext cx="11169748" cy="51706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Steps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1.Analyze the sentence into Subject ,verb ,and object.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2.Object is taken to the front.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3.Use a suitable auxiliary that suits the object.(am/is/are)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4.Main verb is transformed into past participle.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(Note :In all passive voice sentences verbs are written in past participle).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5.Subject is added to the back with </a:t>
            </a:r>
            <a:r>
              <a:rPr lang="en-US" sz="2800" u="sng" dirty="0" smtClean="0"/>
              <a:t>by.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6.Finally adds the rest of the sentence.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3955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806" y="576777"/>
            <a:ext cx="976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Subject change</a:t>
            </a:r>
            <a:endParaRPr lang="en-US" sz="40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08540"/>
              </p:ext>
            </p:extLst>
          </p:nvPr>
        </p:nvGraphicFramePr>
        <p:xfrm>
          <a:off x="998804" y="1423050"/>
          <a:ext cx="7005712" cy="511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856"/>
                <a:gridCol w="3502856"/>
              </a:tblGrid>
              <a:tr h="568714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 him</a:t>
                      </a:r>
                      <a:endParaRPr lang="en-US" sz="2800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 her</a:t>
                      </a:r>
                      <a:endParaRPr lang="en-US" sz="2800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 it</a:t>
                      </a:r>
                      <a:endParaRPr lang="en-US" sz="2800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 me</a:t>
                      </a:r>
                      <a:endParaRPr lang="en-US" sz="2800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</a:t>
                      </a:r>
                      <a:r>
                        <a:rPr lang="en-US" sz="2800" baseline="0" dirty="0" smtClean="0"/>
                        <a:t> us</a:t>
                      </a:r>
                      <a:endParaRPr lang="en-US" sz="2800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 you</a:t>
                      </a:r>
                      <a:endParaRPr lang="en-US" sz="2800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 them</a:t>
                      </a:r>
                      <a:endParaRPr lang="en-US" sz="2800" dirty="0"/>
                    </a:p>
                  </a:txBody>
                  <a:tcPr/>
                </a:tc>
              </a:tr>
              <a:tr h="56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by Raja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4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618979"/>
            <a:ext cx="10775851" cy="61247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More Examples</a:t>
            </a:r>
          </a:p>
          <a:p>
            <a:endParaRPr lang="en-US" sz="2800" dirty="0" smtClean="0"/>
          </a:p>
          <a:p>
            <a:r>
              <a:rPr lang="en-US" sz="2800" dirty="0" smtClean="0"/>
              <a:t>1.Mayuri makes beautiful kites.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u="sng" dirty="0" smtClean="0"/>
              <a:t>Beautiful kites</a:t>
            </a:r>
            <a:r>
              <a:rPr lang="en-US" sz="2800" dirty="0" smtClean="0"/>
              <a:t> </a:t>
            </a:r>
            <a:r>
              <a:rPr lang="en-US" sz="2800" b="1" u="sng" dirty="0" smtClean="0"/>
              <a:t>are made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by Mayuri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2. She helps me to do my home work.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u="sng" dirty="0" smtClean="0"/>
              <a:t>I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am helped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by her</a:t>
            </a:r>
            <a:r>
              <a:rPr lang="en-US" sz="2800" b="1" dirty="0" smtClean="0"/>
              <a:t> to do my home work.</a:t>
            </a:r>
          </a:p>
          <a:p>
            <a:endParaRPr lang="en-US" sz="28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110154" y="1871003"/>
            <a:ext cx="2222695" cy="1055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60320" y="1828800"/>
            <a:ext cx="1336431" cy="1237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20837" y="1871003"/>
            <a:ext cx="3685735" cy="1055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9994" y="4417255"/>
            <a:ext cx="2096086" cy="140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10154" y="4403188"/>
            <a:ext cx="0" cy="1533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20837" y="4417255"/>
            <a:ext cx="1899138" cy="140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1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695" y="573650"/>
            <a:ext cx="10414781" cy="206210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3.Sagara rides his bicycle in the evening.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His bicycle is ridden by Sagara in the evening.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27274" y="1012874"/>
            <a:ext cx="1983544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758462" y="1012874"/>
            <a:ext cx="2489981" cy="125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57268" y="1012874"/>
            <a:ext cx="773723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64566" y="1012874"/>
            <a:ext cx="4234376" cy="125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27274" y="1012874"/>
            <a:ext cx="2180492" cy="1252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57268" y="101287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57268" y="1012874"/>
            <a:ext cx="773723" cy="1252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33378" y="1012874"/>
            <a:ext cx="3699804" cy="1097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211014"/>
            <a:ext cx="10550769" cy="5329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2" y="5540844"/>
            <a:ext cx="10550769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266</TotalTime>
  <Words>404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Calisto MT</vt:lpstr>
      <vt:lpstr>Trebuchet MS</vt:lpstr>
      <vt:lpstr>Wingdings</vt:lpstr>
      <vt:lpstr>Wingdings 2</vt:lpstr>
      <vt:lpstr>Slate</vt:lpstr>
      <vt:lpstr>PowerPoint Presentation</vt:lpstr>
      <vt:lpstr>What is passive voice?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dc:creator>HP</dc:creator>
  <cp:lastModifiedBy>HP</cp:lastModifiedBy>
  <cp:revision>32</cp:revision>
  <dcterms:created xsi:type="dcterms:W3CDTF">2021-06-03T06:26:11Z</dcterms:created>
  <dcterms:modified xsi:type="dcterms:W3CDTF">2021-06-03T10:54:56Z</dcterms:modified>
</cp:coreProperties>
</file>