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A160-1E87-4962-BC8D-74DBDF3E9FB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CA4A-4934-4573-B88D-128569DE7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1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A160-1E87-4962-BC8D-74DBDF3E9FB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CA4A-4934-4573-B88D-128569DE7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72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A160-1E87-4962-BC8D-74DBDF3E9FB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CA4A-4934-4573-B88D-128569DE7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54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A160-1E87-4962-BC8D-74DBDF3E9FB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CA4A-4934-4573-B88D-128569DE7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55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A160-1E87-4962-BC8D-74DBDF3E9FB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CA4A-4934-4573-B88D-128569DE7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5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A160-1E87-4962-BC8D-74DBDF3E9FB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CA4A-4934-4573-B88D-128569DE7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35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A160-1E87-4962-BC8D-74DBDF3E9FB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CA4A-4934-4573-B88D-128569DE7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09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A160-1E87-4962-BC8D-74DBDF3E9FB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CA4A-4934-4573-B88D-128569DE7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8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A160-1E87-4962-BC8D-74DBDF3E9FB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CA4A-4934-4573-B88D-128569DE7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9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A160-1E87-4962-BC8D-74DBDF3E9FB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CA4A-4934-4573-B88D-128569DE7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14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A160-1E87-4962-BC8D-74DBDF3E9FB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CA4A-4934-4573-B88D-128569DE7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5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5A160-1E87-4962-BC8D-74DBDF3E9FB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DCA4A-4934-4573-B88D-128569DE7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196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7532" y="425003"/>
            <a:ext cx="8903595" cy="713069"/>
          </a:xfrm>
        </p:spPr>
        <p:txBody>
          <a:bodyPr>
            <a:normAutofit fontScale="90000"/>
          </a:bodyPr>
          <a:lstStyle/>
          <a:p>
            <a:r>
              <a:rPr lang="en-US" sz="5400" b="1" u="sng" dirty="0" smtClean="0"/>
              <a:t>Masculine and Feminine</a:t>
            </a:r>
            <a:endParaRPr lang="en-US" sz="54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820474" y="1080161"/>
            <a:ext cx="7714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(Gender Words)</a:t>
            </a:r>
            <a:endParaRPr lang="en-US" sz="2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845" y="2177684"/>
            <a:ext cx="8843980" cy="32801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12136" y="1659700"/>
            <a:ext cx="7868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Grade - 06                                         Unit -09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77532" y="5692461"/>
            <a:ext cx="92470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Minuwangoda Zonal Education Office</a:t>
            </a:r>
          </a:p>
          <a:p>
            <a:r>
              <a:rPr lang="en-US" sz="2800" b="1" dirty="0" smtClean="0"/>
              <a:t>E -Igenum Piyasa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6831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566738" y="554038"/>
            <a:ext cx="10787062" cy="5622925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 smtClean="0"/>
              <a:t>What is masculine and feminine?</a:t>
            </a:r>
          </a:p>
          <a:p>
            <a:pPr marL="0" indent="0">
              <a:buNone/>
            </a:pPr>
            <a:endParaRPr lang="en-US" b="1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200" b="1" dirty="0" smtClean="0"/>
              <a:t>Masculine</a:t>
            </a:r>
            <a:r>
              <a:rPr lang="en-US" sz="3200" dirty="0"/>
              <a:t> nouns are words for men, boys and male animals. </a:t>
            </a:r>
            <a:endParaRPr lang="en-US" sz="32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200" b="1" dirty="0" smtClean="0"/>
              <a:t>Feminine</a:t>
            </a:r>
            <a:r>
              <a:rPr lang="en-US" sz="3200" dirty="0"/>
              <a:t> nouns are words for women, girls and female animals.</a:t>
            </a:r>
          </a:p>
        </p:txBody>
      </p:sp>
    </p:spTree>
    <p:extLst>
      <p:ext uri="{BB962C8B-B14F-4D97-AF65-F5344CB8AC3E}">
        <p14:creationId xmlns:p14="http://schemas.microsoft.com/office/powerpoint/2010/main" val="145786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761" y="365126"/>
            <a:ext cx="10903039" cy="626548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+mn-lt"/>
              </a:rPr>
              <a:t>Masculine and feminine for people.</a:t>
            </a:r>
            <a:endParaRPr lang="en-US" b="1" u="sng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962603"/>
              </p:ext>
            </p:extLst>
          </p:nvPr>
        </p:nvGraphicFramePr>
        <p:xfrm>
          <a:off x="785606" y="991674"/>
          <a:ext cx="10470528" cy="557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35264"/>
                <a:gridCol w="5235264"/>
              </a:tblGrid>
              <a:tr h="421833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Masculine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Feminine</a:t>
                      </a:r>
                      <a:endParaRPr lang="en-US" sz="2400" b="1" dirty="0"/>
                    </a:p>
                  </a:txBody>
                  <a:tcPr/>
                </a:tc>
              </a:tr>
              <a:tr h="36083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actor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actress</a:t>
                      </a:r>
                      <a:endParaRPr lang="en-US" sz="1800" b="1" dirty="0"/>
                    </a:p>
                  </a:txBody>
                  <a:tcPr/>
                </a:tc>
              </a:tr>
              <a:tr h="36083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man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woman</a:t>
                      </a:r>
                      <a:endParaRPr lang="en-US" sz="1800" b="1" dirty="0"/>
                    </a:p>
                  </a:txBody>
                  <a:tcPr/>
                </a:tc>
              </a:tr>
              <a:tr h="36083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father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mother</a:t>
                      </a:r>
                      <a:endParaRPr lang="en-US" sz="1800" b="1" dirty="0"/>
                    </a:p>
                  </a:txBody>
                  <a:tcPr/>
                </a:tc>
              </a:tr>
              <a:tr h="36083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poet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poetess</a:t>
                      </a:r>
                      <a:endParaRPr lang="en-US" sz="1800" b="1" dirty="0"/>
                    </a:p>
                  </a:txBody>
                  <a:tcPr/>
                </a:tc>
              </a:tr>
              <a:tr h="36083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gentleman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lady</a:t>
                      </a:r>
                      <a:endParaRPr lang="en-US" sz="1800" b="1" dirty="0"/>
                    </a:p>
                  </a:txBody>
                  <a:tcPr/>
                </a:tc>
              </a:tr>
              <a:tr h="36083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prince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princess</a:t>
                      </a:r>
                      <a:endParaRPr lang="en-US" sz="1800" b="1" dirty="0"/>
                    </a:p>
                  </a:txBody>
                  <a:tcPr/>
                </a:tc>
              </a:tr>
              <a:tr h="36083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lad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lass</a:t>
                      </a:r>
                      <a:endParaRPr lang="en-US" sz="1800" b="1" dirty="0"/>
                    </a:p>
                  </a:txBody>
                  <a:tcPr/>
                </a:tc>
              </a:tr>
              <a:tr h="36083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boy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girl</a:t>
                      </a:r>
                      <a:endParaRPr lang="en-US" sz="1800" b="1" dirty="0"/>
                    </a:p>
                  </a:txBody>
                  <a:tcPr/>
                </a:tc>
              </a:tr>
              <a:tr h="36083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grandfather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grandmother</a:t>
                      </a:r>
                      <a:endParaRPr lang="en-US" sz="1800" b="1" dirty="0"/>
                    </a:p>
                  </a:txBody>
                  <a:tcPr/>
                </a:tc>
              </a:tr>
              <a:tr h="36083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god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goddess</a:t>
                      </a:r>
                      <a:endParaRPr lang="en-US" sz="1800" b="1" dirty="0"/>
                    </a:p>
                  </a:txBody>
                  <a:tcPr/>
                </a:tc>
              </a:tr>
              <a:tr h="36083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male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female</a:t>
                      </a:r>
                      <a:endParaRPr lang="en-US" sz="1800" b="1" dirty="0"/>
                    </a:p>
                  </a:txBody>
                  <a:tcPr/>
                </a:tc>
              </a:tr>
              <a:tr h="36083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bridegroom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bride</a:t>
                      </a:r>
                      <a:endParaRPr lang="en-US" sz="1800" b="1" dirty="0"/>
                    </a:p>
                  </a:txBody>
                  <a:tcPr/>
                </a:tc>
              </a:tr>
              <a:tr h="36083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author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authoress</a:t>
                      </a:r>
                      <a:endParaRPr lang="en-US" sz="1800" b="1" dirty="0"/>
                    </a:p>
                  </a:txBody>
                  <a:tcPr/>
                </a:tc>
              </a:tr>
              <a:tr h="36083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duke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duchess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717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883286"/>
              </p:ext>
            </p:extLst>
          </p:nvPr>
        </p:nvGraphicFramePr>
        <p:xfrm>
          <a:off x="643942" y="257575"/>
          <a:ext cx="10702346" cy="64451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51173"/>
                <a:gridCol w="5351173"/>
              </a:tblGrid>
              <a:tr h="424998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Masculine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Feminine</a:t>
                      </a:r>
                      <a:endParaRPr lang="en-US" sz="2400" b="1" dirty="0"/>
                    </a:p>
                  </a:txBody>
                  <a:tcPr/>
                </a:tc>
              </a:tr>
              <a:tr h="424998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land load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Land lady</a:t>
                      </a:r>
                      <a:endParaRPr lang="en-US" sz="1800" b="1" dirty="0"/>
                    </a:p>
                  </a:txBody>
                  <a:tcPr/>
                </a:tc>
              </a:tr>
              <a:tr h="376696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host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hostess</a:t>
                      </a:r>
                      <a:endParaRPr lang="en-US" sz="1800" b="1" dirty="0"/>
                    </a:p>
                  </a:txBody>
                  <a:tcPr/>
                </a:tc>
              </a:tr>
              <a:tr h="376696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grandson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granddaughter</a:t>
                      </a:r>
                      <a:endParaRPr lang="en-US" sz="1800" b="1" dirty="0"/>
                    </a:p>
                  </a:txBody>
                  <a:tcPr/>
                </a:tc>
              </a:tr>
              <a:tr h="376696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waiter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waitress</a:t>
                      </a:r>
                      <a:endParaRPr lang="en-US" sz="1800" b="1" dirty="0"/>
                    </a:p>
                  </a:txBody>
                  <a:tcPr/>
                </a:tc>
              </a:tr>
              <a:tr h="376696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manager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manageress</a:t>
                      </a:r>
                      <a:endParaRPr lang="en-US" sz="1800" b="1" dirty="0"/>
                    </a:p>
                  </a:txBody>
                  <a:tcPr/>
                </a:tc>
              </a:tr>
              <a:tr h="376696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headmaster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headmistress</a:t>
                      </a:r>
                      <a:endParaRPr lang="en-US" sz="1800" b="1" dirty="0"/>
                    </a:p>
                  </a:txBody>
                  <a:tcPr/>
                </a:tc>
              </a:tr>
              <a:tr h="376696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man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woman</a:t>
                      </a:r>
                      <a:endParaRPr lang="en-US" sz="1800" b="1" dirty="0"/>
                    </a:p>
                  </a:txBody>
                  <a:tcPr/>
                </a:tc>
              </a:tr>
              <a:tr h="376696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Father-</a:t>
                      </a:r>
                      <a:r>
                        <a:rPr lang="en-US" sz="1800" b="1" baseline="0" dirty="0" smtClean="0"/>
                        <a:t> in-law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Mother-in-law</a:t>
                      </a:r>
                      <a:endParaRPr lang="en-US" sz="1800" b="1" dirty="0"/>
                    </a:p>
                  </a:txBody>
                  <a:tcPr/>
                </a:tc>
              </a:tr>
              <a:tr h="34398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monk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nun</a:t>
                      </a:r>
                      <a:endParaRPr lang="en-US" sz="1800" b="1" dirty="0"/>
                    </a:p>
                  </a:txBody>
                  <a:tcPr/>
                </a:tc>
              </a:tr>
              <a:tr h="34398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milkman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milkmaid</a:t>
                      </a:r>
                      <a:endParaRPr lang="en-US" sz="1800" b="1" dirty="0"/>
                    </a:p>
                  </a:txBody>
                  <a:tcPr/>
                </a:tc>
              </a:tr>
              <a:tr h="34398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hero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heroine</a:t>
                      </a:r>
                      <a:endParaRPr lang="en-US" sz="1800" b="1" dirty="0"/>
                    </a:p>
                  </a:txBody>
                  <a:tcPr/>
                </a:tc>
              </a:tr>
              <a:tr h="34398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hunter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huntress</a:t>
                      </a:r>
                      <a:endParaRPr lang="en-US" sz="1800" b="1" dirty="0"/>
                    </a:p>
                  </a:txBody>
                  <a:tcPr/>
                </a:tc>
              </a:tr>
              <a:tr h="34398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monitor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monitress</a:t>
                      </a:r>
                      <a:endParaRPr lang="en-US" sz="1800" b="1" dirty="0"/>
                    </a:p>
                  </a:txBody>
                  <a:tcPr/>
                </a:tc>
              </a:tr>
              <a:tr h="34398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mayor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mayoress</a:t>
                      </a:r>
                      <a:endParaRPr lang="en-US" sz="1800" b="1" dirty="0"/>
                    </a:p>
                  </a:txBody>
                  <a:tcPr/>
                </a:tc>
              </a:tr>
              <a:tr h="34398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king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queen</a:t>
                      </a:r>
                      <a:endParaRPr lang="en-US" sz="1800" b="1" dirty="0"/>
                    </a:p>
                  </a:txBody>
                  <a:tcPr/>
                </a:tc>
              </a:tr>
              <a:tr h="34398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nephew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neice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475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45" y="360608"/>
            <a:ext cx="10147478" cy="673257"/>
          </a:xfrm>
        </p:spPr>
        <p:txBody>
          <a:bodyPr>
            <a:normAutofit/>
          </a:bodyPr>
          <a:lstStyle/>
          <a:p>
            <a:r>
              <a:rPr lang="en-US" sz="4000" b="1" u="sng" dirty="0">
                <a:latin typeface="+mn-lt"/>
              </a:rPr>
              <a:t>Masculine and feminine for </a:t>
            </a:r>
            <a:r>
              <a:rPr lang="en-US" sz="4000" b="1" u="sng" dirty="0" smtClean="0">
                <a:latin typeface="+mn-lt"/>
              </a:rPr>
              <a:t>animals.</a:t>
            </a:r>
            <a:endParaRPr lang="en-US" sz="4000" b="1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560147"/>
              </p:ext>
            </p:extLst>
          </p:nvPr>
        </p:nvGraphicFramePr>
        <p:xfrm>
          <a:off x="785604" y="1332037"/>
          <a:ext cx="10676592" cy="52877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8296"/>
                <a:gridCol w="5338296"/>
              </a:tblGrid>
              <a:tr h="587523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Masculine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Feminine</a:t>
                      </a:r>
                      <a:endParaRPr lang="en-US" sz="2400" b="1" dirty="0"/>
                    </a:p>
                  </a:txBody>
                  <a:tcPr/>
                </a:tc>
              </a:tr>
              <a:tr h="470018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tiger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tigress</a:t>
                      </a:r>
                      <a:endParaRPr lang="en-US" sz="1800" b="1" dirty="0"/>
                    </a:p>
                  </a:txBody>
                  <a:tcPr/>
                </a:tc>
              </a:tr>
              <a:tr h="470018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lion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lioness</a:t>
                      </a:r>
                      <a:endParaRPr lang="en-US" sz="1800" b="1" dirty="0"/>
                    </a:p>
                  </a:txBody>
                  <a:tcPr/>
                </a:tc>
              </a:tr>
              <a:tr h="470018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bull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cow</a:t>
                      </a:r>
                      <a:endParaRPr lang="en-US" sz="1800" b="1" dirty="0"/>
                    </a:p>
                  </a:txBody>
                  <a:tcPr/>
                </a:tc>
              </a:tr>
              <a:tr h="470018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deer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doe</a:t>
                      </a:r>
                      <a:endParaRPr lang="en-US" sz="1800" b="1" dirty="0"/>
                    </a:p>
                  </a:txBody>
                  <a:tcPr/>
                </a:tc>
              </a:tr>
              <a:tr h="470018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Billy goat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Nanny goat</a:t>
                      </a:r>
                      <a:endParaRPr lang="en-US" sz="1800" b="1" dirty="0"/>
                    </a:p>
                  </a:txBody>
                  <a:tcPr/>
                </a:tc>
              </a:tr>
              <a:tr h="470018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drake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duck</a:t>
                      </a:r>
                      <a:endParaRPr lang="en-US" sz="1800" b="1" dirty="0"/>
                    </a:p>
                  </a:txBody>
                  <a:tcPr/>
                </a:tc>
              </a:tr>
              <a:tr h="470018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cock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hen</a:t>
                      </a:r>
                      <a:endParaRPr lang="en-US" sz="1800" b="1" dirty="0"/>
                    </a:p>
                  </a:txBody>
                  <a:tcPr/>
                </a:tc>
              </a:tr>
              <a:tr h="470018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fox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vixen</a:t>
                      </a:r>
                      <a:endParaRPr lang="en-US" sz="1800" b="1" dirty="0"/>
                    </a:p>
                  </a:txBody>
                  <a:tcPr/>
                </a:tc>
              </a:tr>
              <a:tr h="470018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dog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bitch</a:t>
                      </a:r>
                      <a:endParaRPr lang="en-US" sz="1800" b="1" dirty="0"/>
                    </a:p>
                  </a:txBody>
                  <a:tcPr/>
                </a:tc>
              </a:tr>
              <a:tr h="470018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lion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lioness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8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803" y="236337"/>
            <a:ext cx="10515600" cy="67806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+mn-lt"/>
              </a:rPr>
              <a:t>What are gender neutral words?</a:t>
            </a:r>
            <a:endParaRPr lang="en-US" sz="4000" b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761" y="914401"/>
            <a:ext cx="9633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Gender neutral words can refer to both men and women.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21069"/>
              </p:ext>
            </p:extLst>
          </p:nvPr>
        </p:nvGraphicFramePr>
        <p:xfrm>
          <a:off x="877197" y="1527595"/>
          <a:ext cx="10147119" cy="45898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82373"/>
                <a:gridCol w="3382373"/>
                <a:gridCol w="3382373"/>
              </a:tblGrid>
              <a:tr h="573734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Masculine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Feminine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Gender Neutral</a:t>
                      </a:r>
                      <a:endParaRPr lang="en-US" b="1" dirty="0"/>
                    </a:p>
                  </a:txBody>
                  <a:tcPr/>
                </a:tc>
              </a:tr>
              <a:tr h="573734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father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mother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parent</a:t>
                      </a:r>
                      <a:endParaRPr lang="en-US" sz="2000" b="1" dirty="0"/>
                    </a:p>
                  </a:txBody>
                  <a:tcPr/>
                </a:tc>
              </a:tr>
              <a:tr h="573734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boy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girl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child</a:t>
                      </a:r>
                      <a:endParaRPr lang="en-US" sz="2000" b="1" dirty="0"/>
                    </a:p>
                  </a:txBody>
                  <a:tcPr/>
                </a:tc>
              </a:tr>
              <a:tr h="573734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cock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hen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chicken</a:t>
                      </a:r>
                      <a:endParaRPr lang="en-US" sz="2000" b="1" dirty="0"/>
                    </a:p>
                  </a:txBody>
                  <a:tcPr/>
                </a:tc>
              </a:tr>
              <a:tr h="573734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waiter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waitress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servant</a:t>
                      </a:r>
                      <a:endParaRPr lang="en-US" sz="2000" b="1" dirty="0"/>
                    </a:p>
                  </a:txBody>
                  <a:tcPr/>
                </a:tc>
              </a:tr>
              <a:tr h="573734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husband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wife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spouse</a:t>
                      </a:r>
                      <a:endParaRPr lang="en-US" sz="2000" b="1" dirty="0"/>
                    </a:p>
                  </a:txBody>
                  <a:tcPr/>
                </a:tc>
              </a:tr>
              <a:tr h="573734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baby boy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baby girl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infant</a:t>
                      </a:r>
                      <a:endParaRPr lang="en-US" sz="2000" b="1" dirty="0"/>
                    </a:p>
                  </a:txBody>
                  <a:tcPr/>
                </a:tc>
              </a:tr>
              <a:tr h="573734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boy friend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girl friend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friend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4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4260" y="1387744"/>
            <a:ext cx="5782614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8000" dirty="0" smtClean="0"/>
              <a:t>Thank You!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144229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180</Words>
  <Application>Microsoft Office PowerPoint</Application>
  <PresentationFormat>Widescreen</PresentationFormat>
  <Paragraphs>127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Masculine and Feminine</vt:lpstr>
      <vt:lpstr>PowerPoint Presentation</vt:lpstr>
      <vt:lpstr>Masculine and feminine for people.</vt:lpstr>
      <vt:lpstr>PowerPoint Presentation</vt:lpstr>
      <vt:lpstr>Masculine and feminine for animals.</vt:lpstr>
      <vt:lpstr>What are gender neutral words?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Masculine and Feminine</dc:title>
  <dc:creator>HP</dc:creator>
  <cp:lastModifiedBy>HP</cp:lastModifiedBy>
  <cp:revision>11</cp:revision>
  <dcterms:created xsi:type="dcterms:W3CDTF">2020-10-30T09:17:07Z</dcterms:created>
  <dcterms:modified xsi:type="dcterms:W3CDTF">2021-05-27T17:26:15Z</dcterms:modified>
</cp:coreProperties>
</file>