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784BA-A9E8-4375-83A8-EE7B645E472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0A6CD-3109-4796-90B1-297CF234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5B64-0DFE-436E-984C-5616E72C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79882-1EBA-407D-84FA-25E52CE68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FA913-76FB-474E-91F8-6AF8B5EF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0852-5FED-4E5D-9874-1C8008CCC65B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052F5-EDD5-42C5-A2DA-DEB3A72F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9C503-F492-45E7-9156-4E1B352F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07BA-4CC3-4360-A32C-C9A1B814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97D07-85D3-4AB0-959D-0861E60A2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0B494-2CE1-480E-A0AB-8F859FD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307-6B51-4778-A83A-89A68D839DC7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8335-6E4F-4060-AA73-725802E3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0A8E-46C2-45F8-9822-4077C0F0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E66B3-B823-43A4-B2C8-1D3C396A8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B5E00-95E7-4351-9D2A-1FADC1027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C77C-9430-49D7-9B5A-C2A19B16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902-DAE2-4F22-9F47-63A7A1C50D14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CB162-83AF-47A8-BC2F-9A11AF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6A16-4EF7-4A28-9F8F-8C960C45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9219-4FA0-49C2-9B6A-49234804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5355-5791-44B8-A4F4-A0546F97D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84DE-CD63-4B9C-ADC3-E8A3D881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5EBB-FE53-4919-890C-C79E05BEB425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DB0A5-67C2-4152-A644-4F311CAF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3907-45C0-4752-9391-46EFE266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5781-4582-4278-BB00-6C0D7531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5A122-D14A-42FA-B761-C00C4219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A16B-80C2-42DB-B16E-98F83E80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AC10-1E79-4886-A451-2A922C8FD605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8F6B9-0941-4485-86E4-C3FAA808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DB80-4B36-4C7A-849A-D3A980E8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68FB-8D94-4488-AF03-5D00904B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96175-B2B5-4879-850C-1AA557826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DFA7B-D92E-4259-B6D1-76D0B1075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50990-D34D-44D6-BB7F-32477DB3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E66-25C0-470E-9F8E-DEE9DD17C5D9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523AB-8162-4AE0-B343-9DD81BBA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A2744-1022-4A08-AF8B-06A310A3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244F-D111-414E-A391-A6BEDB74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5840D-C40E-4345-9E2B-E35E9E9A8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498C1-0146-462F-BD06-1463E31E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5E888-D22C-4EF8-B4F0-700421B1A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EB820-3FB5-4B09-A4C2-C50C808CC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43C16-9E84-4A36-BAFC-870A35C2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077A-17FA-4A14-8D5F-8B8DC6AC398A}" type="datetime1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FB248-90F5-4A45-AC5D-5F8376B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C12E6-13D3-41F9-90C1-C3357FB4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30A1-C43F-4745-B611-758F5023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635C8-D17C-45E8-807F-A519E02F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0F93-728D-422B-AFED-2E98CF604D55}" type="datetime1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BB7D9-6321-4849-96C0-074BF730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B4C08-352E-4181-B547-042589B0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7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18B3-03DC-4FB0-8E91-68ED970B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6B93-18B4-4A72-96B7-B9906C6CE0ED}" type="datetime1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841EC-1F94-4589-9897-B2832DD0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7A0B4-59EC-4E12-B428-46E3B7FD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D0C4-66BF-4DA9-A8E9-BE21B184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2051-39C9-49B3-BE34-C5BF4A99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E6553-C044-43D7-9620-A2B0690C7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0A963-F042-481A-AA2D-9A990ED1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4AC8-913D-4F1C-A8DE-7580BF170E95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EDFA6-C6D0-4245-AE0F-74E12E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F69D2-86A4-447F-9A89-D7D38B7D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3869-FDB1-4157-B731-E50C7A11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36C81-D84A-45CC-9C7B-6B537FCB3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A00CD-6F53-4362-9751-442DBC4B2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99326-0537-424D-84BD-A0FD18F2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AC39-14D8-453D-841D-37711FC96A3D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2BD9A-1833-4EB7-80DD-0CEC3045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F46C4-C096-400C-BE37-AFA210F3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433D4-9502-4044-99C2-4C8C444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03707-5B27-4C6C-9A16-A8CDFA20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871B-C01E-46CE-A68E-3D2ED494F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3938-6772-409E-96C0-A39C7E43839F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07820-FC84-4AB2-8CA5-C87AE4991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D7E2F-12A5-4F04-AE72-7BE7EA555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0236-140E-43D7-9090-D981B872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8CE8-94B0-40D9-B178-4A6794500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87EC9-D2AA-4C5E-BD41-62D22B96E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4861"/>
            <a:ext cx="9144000" cy="141148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i-LK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 ශ්‍රේණිය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Sinhala, </a:t>
            </a:r>
          </a:p>
          <a:p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W.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D. Priyantha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Menaka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1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D8936-7C72-4BA9-AE97-1BA093E6B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" y="372863"/>
            <a:ext cx="11123720" cy="50780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339B3-EE8B-4CA7-8492-F2CA47C8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01</a:t>
            </a:r>
          </a:p>
        </p:txBody>
      </p:sp>
    </p:spTree>
    <p:extLst>
      <p:ext uri="{BB962C8B-B14F-4D97-AF65-F5344CB8AC3E}">
        <p14:creationId xmlns:p14="http://schemas.microsoft.com/office/powerpoint/2010/main" val="41672809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15F5-80E3-49B6-8ADF-615BC754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998DFC-69E0-40F1-9746-E288D00A5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CA98E-00AA-4C63-9AD1-E788E32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110965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246D-5E7F-4DD6-A803-5051379D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10000E-18B1-460C-967F-C172D24ED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6B79-C682-4FE8-BD3B-2091E774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25880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FEA9-C9EC-4505-A890-F834C87A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E9376F-68F6-4E0A-BE4D-DF4B3BBD6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599" cy="49348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590B1-790A-4A76-BB96-23B9C4E5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12</a:t>
            </a:r>
          </a:p>
        </p:txBody>
      </p:sp>
      <p:pic>
        <p:nvPicPr>
          <p:cNvPr id="7" name="AUD-20210619-WA0024">
            <a:hlinkClick r:id="" action="ppaction://media"/>
            <a:extLst>
              <a:ext uri="{FF2B5EF4-FFF2-40B4-BE49-F238E27FC236}">
                <a16:creationId xmlns:a16="http://schemas.microsoft.com/office/drawing/2014/main" id="{51F6A04D-71A4-42A6-B718-BFC9EDFFA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0853" y="5368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731E-FB52-4AD3-806A-D6DEB655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56" y="365125"/>
            <a:ext cx="10501544" cy="212062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si-LK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 ශ්‍රේණිය</a:t>
            </a:r>
            <a:b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Prepared by: W.D. Priyantha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Menaka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School: WP/Minu/ Dudley Senanayake A.M.V./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Mirigma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15FEB-9133-4134-B9E2-3CC724C1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E8A09B-FBAE-413E-AEC0-77E2055AD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3" y="470346"/>
            <a:ext cx="4048219" cy="24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A4B322-C484-4F4C-88AD-4523F4AB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7574F-2E6E-4CA2-B309-E6C55C178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" y="609599"/>
            <a:ext cx="10724225" cy="54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D652-18CB-470F-90D9-4287A31B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D32189-F2BE-4CE8-86D3-9372BD04E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365124"/>
            <a:ext cx="10581443" cy="59912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7CCA1-8435-445D-99C1-252E9BB5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6342"/>
            <a:ext cx="2743200" cy="365125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03</a:t>
            </a:r>
          </a:p>
        </p:txBody>
      </p:sp>
    </p:spTree>
    <p:extLst>
      <p:ext uri="{BB962C8B-B14F-4D97-AF65-F5344CB8AC3E}">
        <p14:creationId xmlns:p14="http://schemas.microsoft.com/office/powerpoint/2010/main" val="259964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2F71-1CA3-4627-9617-EE253F8C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54461-6B68-4F2C-8931-3E13D5CE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99122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15090-36A7-4984-9B4D-20080875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04</a:t>
            </a:r>
          </a:p>
        </p:txBody>
      </p:sp>
    </p:spTree>
    <p:extLst>
      <p:ext uri="{BB962C8B-B14F-4D97-AF65-F5344CB8AC3E}">
        <p14:creationId xmlns:p14="http://schemas.microsoft.com/office/powerpoint/2010/main" val="172516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6A0-C1F4-479E-8D3E-7F82D3E8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C3AC6F-19E3-4888-A113-C9F0C878E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76046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8494-BCFB-42F3-B028-3F75FCCA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05</a:t>
            </a:r>
          </a:p>
        </p:txBody>
      </p:sp>
    </p:spTree>
    <p:extLst>
      <p:ext uri="{BB962C8B-B14F-4D97-AF65-F5344CB8AC3E}">
        <p14:creationId xmlns:p14="http://schemas.microsoft.com/office/powerpoint/2010/main" val="39105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2AED-6E89-40E1-8D4C-257B91ED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A6F9B9-1C09-4969-8C10-688CCCB92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136525"/>
            <a:ext cx="11097087" cy="49858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50F3-4EE3-4FDD-AB19-B9295E02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05</a:t>
            </a:r>
          </a:p>
        </p:txBody>
      </p:sp>
      <p:pic>
        <p:nvPicPr>
          <p:cNvPr id="7" name="AUD-20210619-WA0016">
            <a:hlinkClick r:id="" action="ppaction://media"/>
            <a:extLst>
              <a:ext uri="{FF2B5EF4-FFF2-40B4-BE49-F238E27FC236}">
                <a16:creationId xmlns:a16="http://schemas.microsoft.com/office/drawing/2014/main" id="{B3D1B7D9-7BD3-4D54-A042-8409F4503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2263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7D89-74D2-4311-B6D7-6210CF50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C494CF-A250-49F2-91FA-53E8AD8E1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136525"/>
            <a:ext cx="10776751" cy="27220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5147-F062-494C-B9A6-22C409F6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F3C1F-4A1C-4208-94A3-8ED68D1D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" y="2858610"/>
            <a:ext cx="10776751" cy="33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33D8-CE7C-4A2B-8C8A-A5A7D7C1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387E51-4572-4894-8DD5-0FABDAEE9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7693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FA0F1-69E0-4435-86A2-3A414C7E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08</a:t>
            </a:r>
          </a:p>
        </p:txBody>
      </p:sp>
    </p:spTree>
    <p:extLst>
      <p:ext uri="{BB962C8B-B14F-4D97-AF65-F5344CB8AC3E}">
        <p14:creationId xmlns:p14="http://schemas.microsoft.com/office/powerpoint/2010/main" val="92903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7BD7-E4D4-4A97-BD82-E177023C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7" y="365125"/>
            <a:ext cx="10616953" cy="5875877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6115-64C5-4A9A-AC2E-09645392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Slide 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4DC6B-84A6-4334-AA86-FAAB17821C2D}"/>
              </a:ext>
            </a:extLst>
          </p:cNvPr>
          <p:cNvSpPr txBox="1"/>
          <p:nvPr/>
        </p:nvSpPr>
        <p:spPr>
          <a:xfrm>
            <a:off x="648070" y="616999"/>
            <a:ext cx="84937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si-LK" sz="2800" dirty="0"/>
              <a:t>නිවේදනයක් කිරීම තුළින් ලබන දැනුමත්, නිවේදනයක් ඇසීම තුළ ඒ අනුව කටයුතු කිරීමත් ඉතා වැදගත් 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si-LK" sz="2800" dirty="0"/>
              <a:t>ඒ නිසා කුඩා කාලයේ සිට නිවේදන අසා ඒ අනුව කටයුතු කරන්නත්, සාර්ථකව නිවේදන කටයුතු ඉටු කරන්නත් ඔබට මේ තුළින් හැකියාව ලබා ගන්න පුළුවන් 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si-LK" sz="2800" dirty="0"/>
              <a:t>මොකද හැම දෙයක්ම පටන් ගන්නේ පුංචි තැනින් ,අද ඔබ මේ ලබන දැනුම  අනාගතයේ සාර්ථක  නිවේදකයෙක් වීමට අඩිතාලම  ද විය හැකිය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50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314</Words>
  <Application>Microsoft Office PowerPoint</Application>
  <PresentationFormat>Widescreen</PresentationFormat>
  <Paragraphs>23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            7 ශ්‍රේණිය Prepared by: W.D. Priyantha Menaka. School: WP/Minu/ Dudley Senanayake A.M.V./  Mirigma.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dulki shanu</dc:creator>
  <cp:lastModifiedBy>dulki shanu</cp:lastModifiedBy>
  <cp:revision>10</cp:revision>
  <dcterms:created xsi:type="dcterms:W3CDTF">2021-06-19T15:14:39Z</dcterms:created>
  <dcterms:modified xsi:type="dcterms:W3CDTF">2021-06-19T16:06:26Z</dcterms:modified>
</cp:coreProperties>
</file>