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1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5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9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62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4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7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8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9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7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4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8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5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6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71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574" y="711558"/>
            <a:ext cx="8915399" cy="89216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sl"/>
              </a:rPr>
              <a:t>Comparing things</a:t>
            </a:r>
            <a:endParaRPr lang="en-US" sz="6000" b="1" dirty="0">
              <a:latin typeface="Aris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447" y="2107886"/>
            <a:ext cx="8915399" cy="1126283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u="sng" dirty="0" smtClean="0"/>
              <a:t>Use of Comparative and superlative adjectives</a:t>
            </a:r>
            <a:endParaRPr lang="en-US" sz="4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784209"/>
            <a:ext cx="900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Grade 8</a:t>
            </a:r>
          </a:p>
          <a:p>
            <a:r>
              <a:rPr lang="en-US" sz="3200" b="1" dirty="0" smtClean="0">
                <a:latin typeface="Arisl"/>
              </a:rPr>
              <a:t>Unit- 05   Activity -5.5</a:t>
            </a:r>
            <a:endParaRPr lang="en-US" sz="3200" b="1" dirty="0">
              <a:latin typeface="Aris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984538"/>
            <a:ext cx="81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sl"/>
              </a:rPr>
              <a:t>Competency - 08  Competency Level - 8.3</a:t>
            </a:r>
            <a:endParaRPr lang="en-US" sz="2400" b="1" dirty="0">
              <a:latin typeface="Aris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447" y="5641145"/>
            <a:ext cx="913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sl"/>
              </a:rPr>
              <a:t>Minuwangoda Zonal Education Office</a:t>
            </a:r>
          </a:p>
          <a:p>
            <a:r>
              <a:rPr lang="en-US" sz="3200" b="1" dirty="0" smtClean="0">
                <a:latin typeface="Arisl"/>
              </a:rPr>
              <a:t>E Igenum Piyasa</a:t>
            </a:r>
            <a:endParaRPr lang="en-US" sz="3200" b="1" dirty="0">
              <a:latin typeface="Arisl"/>
            </a:endParaRPr>
          </a:p>
        </p:txBody>
      </p:sp>
    </p:spTree>
    <p:extLst>
      <p:ext uri="{BB962C8B-B14F-4D97-AF65-F5344CB8AC3E}">
        <p14:creationId xmlns:p14="http://schemas.microsoft.com/office/powerpoint/2010/main" val="411444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0" y="1023283"/>
            <a:ext cx="10455669" cy="5524724"/>
          </a:xfrm>
        </p:spPr>
      </p:pic>
      <p:sp>
        <p:nvSpPr>
          <p:cNvPr id="5" name="TextBox 4"/>
          <p:cNvSpPr txBox="1"/>
          <p:nvPr/>
        </p:nvSpPr>
        <p:spPr>
          <a:xfrm>
            <a:off x="772732" y="334850"/>
            <a:ext cx="574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5.6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1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53" y="965914"/>
            <a:ext cx="7969325" cy="5760007"/>
          </a:xfrm>
        </p:spPr>
      </p:pic>
      <p:sp>
        <p:nvSpPr>
          <p:cNvPr id="5" name="TextBox 4"/>
          <p:cNvSpPr txBox="1"/>
          <p:nvPr/>
        </p:nvSpPr>
        <p:spPr>
          <a:xfrm>
            <a:off x="1300766" y="373487"/>
            <a:ext cx="558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book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6" y="745756"/>
            <a:ext cx="8006697" cy="5919061"/>
          </a:xfrm>
        </p:spPr>
      </p:pic>
      <p:sp>
        <p:nvSpPr>
          <p:cNvPr id="5" name="Rectangle 4"/>
          <p:cNvSpPr/>
          <p:nvPr/>
        </p:nvSpPr>
        <p:spPr>
          <a:xfrm>
            <a:off x="5377373" y="3244334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 book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794" y="170362"/>
            <a:ext cx="328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book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0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2" y="1506829"/>
            <a:ext cx="11355417" cy="4391695"/>
          </a:xfrm>
        </p:spPr>
      </p:pic>
      <p:sp>
        <p:nvSpPr>
          <p:cNvPr id="6" name="TextBox 5"/>
          <p:cNvSpPr txBox="1"/>
          <p:nvPr/>
        </p:nvSpPr>
        <p:spPr>
          <a:xfrm>
            <a:off x="540913" y="489396"/>
            <a:ext cx="330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exercise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3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900" y="2671104"/>
            <a:ext cx="5181579" cy="1385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07" y="188012"/>
            <a:ext cx="8810901" cy="71232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following example.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22" y="1153554"/>
            <a:ext cx="8077292" cy="3404378"/>
          </a:xfrm>
        </p:spPr>
      </p:pic>
      <p:sp>
        <p:nvSpPr>
          <p:cNvPr id="6" name="TextBox 5"/>
          <p:cNvSpPr txBox="1"/>
          <p:nvPr/>
        </p:nvSpPr>
        <p:spPr>
          <a:xfrm>
            <a:off x="1124307" y="4959993"/>
            <a:ext cx="103960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Slow is an adjective.We have added -er and -est suffixes to form comparative and superlative adjectives.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use comparatives and superlatives to compare things.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92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56" y="72375"/>
            <a:ext cx="9404723" cy="883712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things.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-02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94" y="1125416"/>
            <a:ext cx="5412347" cy="4469940"/>
          </a:xfrm>
        </p:spPr>
      </p:pic>
      <p:sp>
        <p:nvSpPr>
          <p:cNvPr id="5" name="TextBox 4"/>
          <p:cNvSpPr txBox="1"/>
          <p:nvPr/>
        </p:nvSpPr>
        <p:spPr>
          <a:xfrm>
            <a:off x="1659987" y="5950634"/>
            <a:ext cx="506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                            B                           C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43336" y="1617784"/>
            <a:ext cx="4417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is a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girl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 is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shorter than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 is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shortest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girl.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9645"/>
          </a:xfrm>
        </p:spPr>
        <p:txBody>
          <a:bodyPr/>
          <a:lstStyle/>
          <a:p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Grammar rules for comparative and superlatives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22364"/>
            <a:ext cx="9403742" cy="492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Adding –er and -est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2" y="2048461"/>
            <a:ext cx="8175311" cy="38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7" y="452718"/>
            <a:ext cx="9530328" cy="658630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2.Adding - ier and -iest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39394"/>
              </p:ext>
            </p:extLst>
          </p:nvPr>
        </p:nvGraphicFramePr>
        <p:xfrm>
          <a:off x="520506" y="1111348"/>
          <a:ext cx="11029068" cy="524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356"/>
                <a:gridCol w="3676356"/>
                <a:gridCol w="3676356"/>
              </a:tblGrid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funny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funnier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funniest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pretty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prettier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prettiest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dirty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dirtier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dirtiest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59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heavier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heaviest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6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3.Doubling the last letter (when one syllable word ends with a consonant and it is followed by a vowel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958574"/>
              </p:ext>
            </p:extLst>
          </p:nvPr>
        </p:nvGraphicFramePr>
        <p:xfrm>
          <a:off x="956604" y="1533378"/>
          <a:ext cx="10100601" cy="4979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867"/>
                <a:gridCol w="3366867"/>
                <a:gridCol w="3366867"/>
              </a:tblGrid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bigger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biggest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slimmer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slimmest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thinner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thinnest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14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hotter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hottest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24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7532" cy="996254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4.We add “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more”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“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most”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adjective has more than 6 letters.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844118"/>
              </p:ext>
            </p:extLst>
          </p:nvPr>
        </p:nvGraphicFramePr>
        <p:xfrm>
          <a:off x="928468" y="1448976"/>
          <a:ext cx="10733649" cy="52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883"/>
                <a:gridCol w="3577883"/>
                <a:gridCol w="3577883"/>
              </a:tblGrid>
              <a:tr h="63832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83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powerful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powerful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powerful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83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careful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careful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careful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83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expensive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expensive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85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intelligent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intelligent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intelligent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83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interesting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interesting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83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dangerous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dangerous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83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enjoyable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enjoyable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enjoyable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9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03962" cy="91244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5.Some adjectives have irregular comparatives and superlatives.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79539"/>
              </p:ext>
            </p:extLst>
          </p:nvPr>
        </p:nvGraphicFramePr>
        <p:xfrm>
          <a:off x="1056070" y="1365158"/>
          <a:ext cx="10393248" cy="521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416"/>
                <a:gridCol w="3464416"/>
                <a:gridCol w="3464416"/>
              </a:tblGrid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Superlative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elder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eldest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4717" cy="299882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always “than” in comparative forms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slower than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than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dirtier than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beautiful than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always “the” before superlatives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slowest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fastest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dirtiest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most beautiful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5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279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Arisl</vt:lpstr>
      <vt:lpstr>Century Gothic</vt:lpstr>
      <vt:lpstr>Wingdings</vt:lpstr>
      <vt:lpstr>Wingdings 3</vt:lpstr>
      <vt:lpstr>Ion</vt:lpstr>
      <vt:lpstr>Comparing things</vt:lpstr>
      <vt:lpstr>Look at the following example.</vt:lpstr>
      <vt:lpstr>Comparing things. Example -02</vt:lpstr>
      <vt:lpstr>Grammar rules for comparative and superlatives</vt:lpstr>
      <vt:lpstr>2.Adding - ier and -iest</vt:lpstr>
      <vt:lpstr>3.Doubling the last letter (when one syllable word ends with a consonant and it is followed by a vowel</vt:lpstr>
      <vt:lpstr>4.We add “more” and “most” when the adjective has more than 6 letters.</vt:lpstr>
      <vt:lpstr>5.Some adjectives have irregular comparatives and superlatives.</vt:lpstr>
      <vt:lpstr>Use always “than” in comparative forms slower than faster than dirtier than more beautiful than  Use always “the” before superlatives the slowest the fastest the dirtiest the most beautiful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things</dc:title>
  <dc:creator>HP</dc:creator>
  <cp:lastModifiedBy>HP</cp:lastModifiedBy>
  <cp:revision>26</cp:revision>
  <dcterms:created xsi:type="dcterms:W3CDTF">2021-05-27T07:08:21Z</dcterms:created>
  <dcterms:modified xsi:type="dcterms:W3CDTF">2021-05-27T09:43:15Z</dcterms:modified>
</cp:coreProperties>
</file>