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06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8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21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64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8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1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6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84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6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15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293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83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9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1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74139BC-2EEC-4419-B9DF-674319535F4D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9741-3FF6-4455-9E76-461E9C180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26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75388"/>
            <a:ext cx="9144000" cy="590527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latin typeface="+mn-lt"/>
              </a:rPr>
              <a:t>ANIMALS AND THEIR YOUNG</a:t>
            </a:r>
            <a:endParaRPr lang="en-US" sz="4000" b="1" u="sng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059" y="5701294"/>
            <a:ext cx="9144000" cy="506322"/>
          </a:xfrm>
        </p:spPr>
        <p:txBody>
          <a:bodyPr>
            <a:noAutofit/>
          </a:bodyPr>
          <a:lstStyle/>
          <a:p>
            <a:r>
              <a:rPr lang="en-US" b="1" dirty="0" smtClean="0"/>
              <a:t>Minuwangoda Zonal Education Office</a:t>
            </a:r>
          </a:p>
          <a:p>
            <a:r>
              <a:rPr lang="en-US" b="1" dirty="0" smtClean="0"/>
              <a:t>E- Igenum Piyasa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406" y="1661375"/>
            <a:ext cx="7267902" cy="36450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81406" y="1099202"/>
            <a:ext cx="75985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Grade -06              Unit -11                    Activity - 08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0561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870" y="61765"/>
            <a:ext cx="4675031" cy="6610396"/>
          </a:xfrm>
        </p:spPr>
      </p:pic>
    </p:spTree>
    <p:extLst>
      <p:ext uri="{BB962C8B-B14F-4D97-AF65-F5344CB8AC3E}">
        <p14:creationId xmlns:p14="http://schemas.microsoft.com/office/powerpoint/2010/main" val="294337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851" y="128789"/>
            <a:ext cx="6452315" cy="645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60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598" y="214407"/>
            <a:ext cx="4739425" cy="6337603"/>
          </a:xfrm>
        </p:spPr>
      </p:pic>
    </p:spTree>
    <p:extLst>
      <p:ext uri="{BB962C8B-B14F-4D97-AF65-F5344CB8AC3E}">
        <p14:creationId xmlns:p14="http://schemas.microsoft.com/office/powerpoint/2010/main" val="402320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33" y="167425"/>
            <a:ext cx="4854103" cy="6490952"/>
          </a:xfrm>
        </p:spPr>
      </p:pic>
    </p:spTree>
    <p:extLst>
      <p:ext uri="{BB962C8B-B14F-4D97-AF65-F5344CB8AC3E}">
        <p14:creationId xmlns:p14="http://schemas.microsoft.com/office/powerpoint/2010/main" val="288238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0177" y="1954413"/>
            <a:ext cx="8009586" cy="2566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                                    THANK YOU.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5877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</TotalTime>
  <Words>24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ANIMALS AND THEIR YOUNG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and their young</dc:title>
  <dc:creator>HP</dc:creator>
  <cp:lastModifiedBy>HP</cp:lastModifiedBy>
  <cp:revision>6</cp:revision>
  <dcterms:created xsi:type="dcterms:W3CDTF">2020-11-27T08:37:05Z</dcterms:created>
  <dcterms:modified xsi:type="dcterms:W3CDTF">2021-05-27T17:17:49Z</dcterms:modified>
</cp:coreProperties>
</file>